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2"/>
  </p:notesMasterIdLst>
  <p:sldIdLst>
    <p:sldId id="658" r:id="rId2"/>
    <p:sldId id="662" r:id="rId3"/>
    <p:sldId id="663" r:id="rId4"/>
    <p:sldId id="610" r:id="rId5"/>
    <p:sldId id="678" r:id="rId6"/>
    <p:sldId id="677" r:id="rId7"/>
    <p:sldId id="679" r:id="rId8"/>
    <p:sldId id="681" r:id="rId9"/>
    <p:sldId id="682" r:id="rId10"/>
    <p:sldId id="666" r:id="rId11"/>
    <p:sldId id="676" r:id="rId12"/>
    <p:sldId id="668" r:id="rId13"/>
    <p:sldId id="683" r:id="rId14"/>
    <p:sldId id="684" r:id="rId15"/>
    <p:sldId id="686" r:id="rId16"/>
    <p:sldId id="656" r:id="rId17"/>
    <p:sldId id="653" r:id="rId18"/>
    <p:sldId id="685" r:id="rId19"/>
    <p:sldId id="646" r:id="rId20"/>
    <p:sldId id="665" r:id="rId21"/>
  </p:sldIdLst>
  <p:sldSz cx="12192000" cy="6858000"/>
  <p:notesSz cx="6858000" cy="9144000"/>
  <p:defaultTextStyle>
    <a:defPPr>
      <a:defRPr lang="uk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63D"/>
    <a:srgbClr val="33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DE39982-9194-470D-9C55-0A0C419149D0}" v="17" dt="2021-06-15T06:17:19.30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Средний стиль 2 — акцент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799B23B-EC83-4686-B30A-512413B5E67A}" styleName="Светлый стиль 3 — акцент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295" autoAdjust="0"/>
    <p:restoredTop sz="90000" autoAdjust="0"/>
  </p:normalViewPr>
  <p:slideViewPr>
    <p:cSldViewPr>
      <p:cViewPr varScale="1">
        <p:scale>
          <a:sx n="102" d="100"/>
          <a:sy n="102" d="100"/>
        </p:scale>
        <p:origin x="420" y="114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atoliy Kigel" userId="7432c6c4687b0a9c" providerId="LiveId" clId="{2DE39982-9194-470D-9C55-0A0C419149D0}"/>
    <pc:docChg chg="custSel addSld delSld modSld sldOrd">
      <pc:chgData name="Anatoliy Kigel" userId="7432c6c4687b0a9c" providerId="LiveId" clId="{2DE39982-9194-470D-9C55-0A0C419149D0}" dt="2021-06-15T06:17:52.858" v="156" actId="6549"/>
      <pc:docMkLst>
        <pc:docMk/>
      </pc:docMkLst>
      <pc:sldChg chg="addSp modSp mod">
        <pc:chgData name="Anatoliy Kigel" userId="7432c6c4687b0a9c" providerId="LiveId" clId="{2DE39982-9194-470D-9C55-0A0C419149D0}" dt="2021-06-15T06:17:35.461" v="155" actId="1076"/>
        <pc:sldMkLst>
          <pc:docMk/>
          <pc:sldMk cId="1243008143" sldId="653"/>
        </pc:sldMkLst>
        <pc:spChg chg="add mod">
          <ac:chgData name="Anatoliy Kigel" userId="7432c6c4687b0a9c" providerId="LiveId" clId="{2DE39982-9194-470D-9C55-0A0C419149D0}" dt="2021-06-15T06:17:35.461" v="155" actId="1076"/>
          <ac:spMkLst>
            <pc:docMk/>
            <pc:sldMk cId="1243008143" sldId="653"/>
            <ac:spMk id="4" creationId="{1086F909-5FFF-4C21-A332-AA5F99FF1D61}"/>
          </ac:spMkLst>
        </pc:spChg>
        <pc:spChg chg="mod">
          <ac:chgData name="Anatoliy Kigel" userId="7432c6c4687b0a9c" providerId="LiveId" clId="{2DE39982-9194-470D-9C55-0A0C419149D0}" dt="2021-06-15T06:17:14.972" v="105" actId="20577"/>
          <ac:spMkLst>
            <pc:docMk/>
            <pc:sldMk cId="1243008143" sldId="653"/>
            <ac:spMk id="10" creationId="{00000000-0000-0000-0000-000000000000}"/>
          </ac:spMkLst>
        </pc:spChg>
      </pc:sldChg>
      <pc:sldChg chg="modSp mod">
        <pc:chgData name="Anatoliy Kigel" userId="7432c6c4687b0a9c" providerId="LiveId" clId="{2DE39982-9194-470D-9C55-0A0C419149D0}" dt="2021-06-15T06:15:10.716" v="18" actId="20577"/>
        <pc:sldMkLst>
          <pc:docMk/>
          <pc:sldMk cId="1936025290" sldId="658"/>
        </pc:sldMkLst>
        <pc:spChg chg="mod">
          <ac:chgData name="Anatoliy Kigel" userId="7432c6c4687b0a9c" providerId="LiveId" clId="{2DE39982-9194-470D-9C55-0A0C419149D0}" dt="2021-06-15T06:15:10.716" v="18" actId="20577"/>
          <ac:spMkLst>
            <pc:docMk/>
            <pc:sldMk cId="1936025290" sldId="658"/>
            <ac:spMk id="9" creationId="{00000000-0000-0000-0000-000000000000}"/>
          </ac:spMkLst>
        </pc:spChg>
      </pc:sldChg>
      <pc:sldChg chg="addSp delSp modSp mod">
        <pc:chgData name="Anatoliy Kigel" userId="7432c6c4687b0a9c" providerId="LiveId" clId="{2DE39982-9194-470D-9C55-0A0C419149D0}" dt="2021-06-15T06:17:52.858" v="156" actId="6549"/>
        <pc:sldMkLst>
          <pc:docMk/>
          <pc:sldMk cId="2426390707" sldId="662"/>
        </pc:sldMkLst>
        <pc:spChg chg="mod">
          <ac:chgData name="Anatoliy Kigel" userId="7432c6c4687b0a9c" providerId="LiveId" clId="{2DE39982-9194-470D-9C55-0A0C419149D0}" dt="2021-06-15T06:16:29.819" v="41" actId="1035"/>
          <ac:spMkLst>
            <pc:docMk/>
            <pc:sldMk cId="2426390707" sldId="662"/>
            <ac:spMk id="2" creationId="{00000000-0000-0000-0000-000000000000}"/>
          </ac:spMkLst>
        </pc:spChg>
        <pc:spChg chg="mod">
          <ac:chgData name="Anatoliy Kigel" userId="7432c6c4687b0a9c" providerId="LiveId" clId="{2DE39982-9194-470D-9C55-0A0C419149D0}" dt="2021-06-15T06:17:52.858" v="156" actId="6549"/>
          <ac:spMkLst>
            <pc:docMk/>
            <pc:sldMk cId="2426390707" sldId="662"/>
            <ac:spMk id="9" creationId="{00000000-0000-0000-0000-000000000000}"/>
          </ac:spMkLst>
        </pc:spChg>
        <pc:picChg chg="add mod">
          <ac:chgData name="Anatoliy Kigel" userId="7432c6c4687b0a9c" providerId="LiveId" clId="{2DE39982-9194-470D-9C55-0A0C419149D0}" dt="2021-06-15T06:16:37.677" v="46" actId="1076"/>
          <ac:picMkLst>
            <pc:docMk/>
            <pc:sldMk cId="2426390707" sldId="662"/>
            <ac:picMk id="1026" creationId="{C0F0A467-9B72-4D7D-BDB8-B0BDA5A84741}"/>
          </ac:picMkLst>
        </pc:picChg>
        <pc:picChg chg="del mod">
          <ac:chgData name="Anatoliy Kigel" userId="7432c6c4687b0a9c" providerId="LiveId" clId="{2DE39982-9194-470D-9C55-0A0C419149D0}" dt="2021-06-15T06:16:05.804" v="22" actId="478"/>
          <ac:picMkLst>
            <pc:docMk/>
            <pc:sldMk cId="2426390707" sldId="662"/>
            <ac:picMk id="1028" creationId="{00000000-0000-0000-0000-000000000000}"/>
          </ac:picMkLst>
        </pc:picChg>
      </pc:sldChg>
      <pc:sldChg chg="delSp add del mod ord">
        <pc:chgData name="Anatoliy Kigel" userId="7432c6c4687b0a9c" providerId="LiveId" clId="{2DE39982-9194-470D-9C55-0A0C419149D0}" dt="2021-06-15T06:16:59.886" v="99" actId="47"/>
        <pc:sldMkLst>
          <pc:docMk/>
          <pc:sldMk cId="2169553806" sldId="687"/>
        </pc:sldMkLst>
        <pc:spChg chg="del">
          <ac:chgData name="Anatoliy Kigel" userId="7432c6c4687b0a9c" providerId="LiveId" clId="{2DE39982-9194-470D-9C55-0A0C419149D0}" dt="2021-06-15T06:16:23.478" v="34" actId="478"/>
          <ac:spMkLst>
            <pc:docMk/>
            <pc:sldMk cId="2169553806" sldId="687"/>
            <ac:spMk id="2" creationId="{00000000-0000-0000-0000-000000000000}"/>
          </ac:spMkLst>
        </pc:spChg>
        <pc:spChg chg="del">
          <ac:chgData name="Anatoliy Kigel" userId="7432c6c4687b0a9c" providerId="LiveId" clId="{2DE39982-9194-470D-9C55-0A0C419149D0}" dt="2021-06-15T06:16:25.059" v="36" actId="478"/>
          <ac:spMkLst>
            <pc:docMk/>
            <pc:sldMk cId="2169553806" sldId="687"/>
            <ac:spMk id="9" creationId="{00000000-0000-0000-0000-000000000000}"/>
          </ac:spMkLst>
        </pc:spChg>
        <pc:picChg chg="del">
          <ac:chgData name="Anatoliy Kigel" userId="7432c6c4687b0a9c" providerId="LiveId" clId="{2DE39982-9194-470D-9C55-0A0C419149D0}" dt="2021-06-15T06:16:23.867" v="35" actId="478"/>
          <ac:picMkLst>
            <pc:docMk/>
            <pc:sldMk cId="2169553806" sldId="687"/>
            <ac:picMk id="1028" creationId="{00000000-0000-0000-0000-000000000000}"/>
          </ac:picMkLst>
        </pc:picChg>
      </pc:sldChg>
    </pc:docChg>
  </pc:docChgLst>
  <pc:docChgLst>
    <pc:chgData name="Anatoliy Kigel" userId="7432c6c4687b0a9c" providerId="LiveId" clId="{C098D1AB-C497-4088-BE82-F9BC7EE55F84}"/>
    <pc:docChg chg="custSel addSld delSld modSld">
      <pc:chgData name="Anatoliy Kigel" userId="7432c6c4687b0a9c" providerId="LiveId" clId="{C098D1AB-C497-4088-BE82-F9BC7EE55F84}" dt="2021-03-04T21:19:16.222" v="266"/>
      <pc:docMkLst>
        <pc:docMk/>
      </pc:docMkLst>
      <pc:sldChg chg="add">
        <pc:chgData name="Anatoliy Kigel" userId="7432c6c4687b0a9c" providerId="LiveId" clId="{C098D1AB-C497-4088-BE82-F9BC7EE55F84}" dt="2021-03-04T21:19:16.222" v="266"/>
        <pc:sldMkLst>
          <pc:docMk/>
          <pc:sldMk cId="1827638012" sldId="683"/>
        </pc:sldMkLst>
      </pc:sldChg>
      <pc:sldChg chg="del">
        <pc:chgData name="Anatoliy Kigel" userId="7432c6c4687b0a9c" providerId="LiveId" clId="{C098D1AB-C497-4088-BE82-F9BC7EE55F84}" dt="2021-03-04T21:19:14.815" v="265" actId="2696"/>
        <pc:sldMkLst>
          <pc:docMk/>
          <pc:sldMk cId="3325899947" sldId="683"/>
        </pc:sldMkLst>
      </pc:sldChg>
      <pc:sldChg chg="del">
        <pc:chgData name="Anatoliy Kigel" userId="7432c6c4687b0a9c" providerId="LiveId" clId="{C098D1AB-C497-4088-BE82-F9BC7EE55F84}" dt="2021-03-04T21:19:14.815" v="265" actId="2696"/>
        <pc:sldMkLst>
          <pc:docMk/>
          <pc:sldMk cId="1243661690" sldId="684"/>
        </pc:sldMkLst>
      </pc:sldChg>
      <pc:sldChg chg="add">
        <pc:chgData name="Anatoliy Kigel" userId="7432c6c4687b0a9c" providerId="LiveId" clId="{C098D1AB-C497-4088-BE82-F9BC7EE55F84}" dt="2021-03-04T21:19:16.222" v="266"/>
        <pc:sldMkLst>
          <pc:docMk/>
          <pc:sldMk cId="4127892129" sldId="684"/>
        </pc:sldMkLst>
      </pc:sldChg>
      <pc:sldChg chg="addSp delSp modSp add del mod">
        <pc:chgData name="Anatoliy Kigel" userId="7432c6c4687b0a9c" providerId="LiveId" clId="{C098D1AB-C497-4088-BE82-F9BC7EE55F84}" dt="2021-03-04T21:19:14.815" v="265" actId="2696"/>
        <pc:sldMkLst>
          <pc:docMk/>
          <pc:sldMk cId="1123548274" sldId="686"/>
        </pc:sldMkLst>
        <pc:spChg chg="add mod">
          <ac:chgData name="Anatoliy Kigel" userId="7432c6c4687b0a9c" providerId="LiveId" clId="{C098D1AB-C497-4088-BE82-F9BC7EE55F84}" dt="2021-03-04T21:19:03.237" v="264" actId="12788"/>
          <ac:spMkLst>
            <pc:docMk/>
            <pc:sldMk cId="1123548274" sldId="686"/>
            <ac:spMk id="2" creationId="{D5148775-B726-430E-8BE4-BDFE4D557069}"/>
          </ac:spMkLst>
        </pc:spChg>
        <pc:spChg chg="add del mod">
          <ac:chgData name="Anatoliy Kigel" userId="7432c6c4687b0a9c" providerId="LiveId" clId="{C098D1AB-C497-4088-BE82-F9BC7EE55F84}" dt="2021-03-04T21:17:12.996" v="70"/>
          <ac:spMkLst>
            <pc:docMk/>
            <pc:sldMk cId="1123548274" sldId="686"/>
            <ac:spMk id="3" creationId="{18E85D4C-D66E-4F8A-B840-32C60B063690}"/>
          </ac:spMkLst>
        </pc:spChg>
        <pc:spChg chg="mod">
          <ac:chgData name="Anatoliy Kigel" userId="7432c6c4687b0a9c" providerId="LiveId" clId="{C098D1AB-C497-4088-BE82-F9BC7EE55F84}" dt="2021-03-04T21:19:03.237" v="264" actId="12788"/>
          <ac:spMkLst>
            <pc:docMk/>
            <pc:sldMk cId="1123548274" sldId="686"/>
            <ac:spMk id="7" creationId="{00000000-0000-0000-0000-000000000000}"/>
          </ac:spMkLst>
        </pc:spChg>
        <pc:spChg chg="add mod">
          <ac:chgData name="Anatoliy Kigel" userId="7432c6c4687b0a9c" providerId="LiveId" clId="{C098D1AB-C497-4088-BE82-F9BC7EE55F84}" dt="2021-03-04T21:19:03.237" v="264" actId="12788"/>
          <ac:spMkLst>
            <pc:docMk/>
            <pc:sldMk cId="1123548274" sldId="686"/>
            <ac:spMk id="8" creationId="{04B91D0D-B896-44F5-8FA1-31228FEBE90F}"/>
          </ac:spMkLst>
        </pc:spChg>
        <pc:spChg chg="mod">
          <ac:chgData name="Anatoliy Kigel" userId="7432c6c4687b0a9c" providerId="LiveId" clId="{C098D1AB-C497-4088-BE82-F9BC7EE55F84}" dt="2021-03-04T21:19:03.237" v="264" actId="12788"/>
          <ac:spMkLst>
            <pc:docMk/>
            <pc:sldMk cId="1123548274" sldId="686"/>
            <ac:spMk id="10" creationId="{00000000-0000-0000-0000-000000000000}"/>
          </ac:spMkLst>
        </pc:spChg>
        <pc:picChg chg="del">
          <ac:chgData name="Anatoliy Kigel" userId="7432c6c4687b0a9c" providerId="LiveId" clId="{C098D1AB-C497-4088-BE82-F9BC7EE55F84}" dt="2021-03-04T21:16:35.475" v="1" actId="478"/>
          <ac:picMkLst>
            <pc:docMk/>
            <pc:sldMk cId="1123548274" sldId="686"/>
            <ac:picMk id="4" creationId="{00000000-0000-0000-0000-000000000000}"/>
          </ac:picMkLst>
        </pc:picChg>
      </pc:sldChg>
      <pc:sldChg chg="add">
        <pc:chgData name="Anatoliy Kigel" userId="7432c6c4687b0a9c" providerId="LiveId" clId="{C098D1AB-C497-4088-BE82-F9BC7EE55F84}" dt="2021-03-04T21:19:16.222" v="266"/>
        <pc:sldMkLst>
          <pc:docMk/>
          <pc:sldMk cId="3340320161" sldId="686"/>
        </pc:sldMkLst>
      </pc:sldChg>
    </pc:docChg>
  </pc:docChgLst>
  <pc:docChgLst>
    <pc:chgData name="Anatoliy Kigel" userId="7432c6c4687b0a9c" providerId="LiveId" clId="{9308369A-3508-4792-9825-6F35DD5276AA}"/>
    <pc:docChg chg="custSel delSld modSld">
      <pc:chgData name="Anatoliy Kigel" userId="7432c6c4687b0a9c" providerId="LiveId" clId="{9308369A-3508-4792-9825-6F35DD5276AA}" dt="2021-01-24T19:34:40.713" v="222" actId="1036"/>
      <pc:docMkLst>
        <pc:docMk/>
      </pc:docMkLst>
      <pc:sldChg chg="del">
        <pc:chgData name="Anatoliy Kigel" userId="7432c6c4687b0a9c" providerId="LiveId" clId="{9308369A-3508-4792-9825-6F35DD5276AA}" dt="2021-01-24T19:34:01.504" v="186" actId="47"/>
        <pc:sldMkLst>
          <pc:docMk/>
          <pc:sldMk cId="444304670" sldId="661"/>
        </pc:sldMkLst>
      </pc:sldChg>
      <pc:sldChg chg="addSp modSp mod">
        <pc:chgData name="Anatoliy Kigel" userId="7432c6c4687b0a9c" providerId="LiveId" clId="{9308369A-3508-4792-9825-6F35DD5276AA}" dt="2021-01-24T19:34:40.713" v="222" actId="1036"/>
        <pc:sldMkLst>
          <pc:docMk/>
          <pc:sldMk cId="3377329655" sldId="685"/>
        </pc:sldMkLst>
        <pc:spChg chg="mod">
          <ac:chgData name="Anatoliy Kigel" userId="7432c6c4687b0a9c" providerId="LiveId" clId="{9308369A-3508-4792-9825-6F35DD5276AA}" dt="2021-01-24T19:34:40.713" v="222" actId="1036"/>
          <ac:spMkLst>
            <pc:docMk/>
            <pc:sldMk cId="3377329655" sldId="685"/>
            <ac:spMk id="2" creationId="{00000000-0000-0000-0000-000000000000}"/>
          </ac:spMkLst>
        </pc:spChg>
        <pc:spChg chg="add mod">
          <ac:chgData name="Anatoliy Kigel" userId="7432c6c4687b0a9c" providerId="LiveId" clId="{9308369A-3508-4792-9825-6F35DD5276AA}" dt="2021-01-24T19:34:37.524" v="220" actId="1076"/>
          <ac:spMkLst>
            <pc:docMk/>
            <pc:sldMk cId="3377329655" sldId="685"/>
            <ac:spMk id="6" creationId="{1557122E-4F47-49F7-9B06-8C757124C19A}"/>
          </ac:spMkLst>
        </pc:spChg>
        <pc:picChg chg="mod">
          <ac:chgData name="Anatoliy Kigel" userId="7432c6c4687b0a9c" providerId="LiveId" clId="{9308369A-3508-4792-9825-6F35DD5276AA}" dt="2021-01-24T19:34:05.246" v="188" actId="1076"/>
          <ac:picMkLst>
            <pc:docMk/>
            <pc:sldMk cId="3377329655" sldId="685"/>
            <ac:picMk id="10242" creationId="{00000000-0000-0000-0000-000000000000}"/>
          </ac:picMkLst>
        </pc:picChg>
      </pc:sldChg>
    </pc:docChg>
  </pc:docChgLst>
  <pc:docChgLst>
    <pc:chgData name="Anatoliy Kigel" userId="7432c6c4687b0a9c" providerId="LiveId" clId="{88811CD7-A61E-4F05-B00B-1BAD3E4094CA}"/>
    <pc:docChg chg="modSld sldOrd">
      <pc:chgData name="Anatoliy Kigel" userId="7432c6c4687b0a9c" providerId="LiveId" clId="{88811CD7-A61E-4F05-B00B-1BAD3E4094CA}" dt="2021-01-27T13:22:31.190" v="11" actId="20577"/>
      <pc:docMkLst>
        <pc:docMk/>
      </pc:docMkLst>
      <pc:sldChg chg="modSp mod">
        <pc:chgData name="Anatoliy Kigel" userId="7432c6c4687b0a9c" providerId="LiveId" clId="{88811CD7-A61E-4F05-B00B-1BAD3E4094CA}" dt="2021-01-27T13:22:31.190" v="11" actId="20577"/>
        <pc:sldMkLst>
          <pc:docMk/>
          <pc:sldMk cId="4208682541" sldId="677"/>
        </pc:sldMkLst>
        <pc:spChg chg="mod">
          <ac:chgData name="Anatoliy Kigel" userId="7432c6c4687b0a9c" providerId="LiveId" clId="{88811CD7-A61E-4F05-B00B-1BAD3E4094CA}" dt="2021-01-27T13:22:31.190" v="11" actId="20577"/>
          <ac:spMkLst>
            <pc:docMk/>
            <pc:sldMk cId="4208682541" sldId="677"/>
            <ac:spMk id="2" creationId="{00000000-0000-0000-0000-000000000000}"/>
          </ac:spMkLst>
        </pc:spChg>
      </pc:sldChg>
      <pc:sldChg chg="modSp mod ord">
        <pc:chgData name="Anatoliy Kigel" userId="7432c6c4687b0a9c" providerId="LiveId" clId="{88811CD7-A61E-4F05-B00B-1BAD3E4094CA}" dt="2021-01-27T13:22:15.424" v="2" actId="20577"/>
        <pc:sldMkLst>
          <pc:docMk/>
          <pc:sldMk cId="389282230" sldId="678"/>
        </pc:sldMkLst>
        <pc:spChg chg="mod">
          <ac:chgData name="Anatoliy Kigel" userId="7432c6c4687b0a9c" providerId="LiveId" clId="{88811CD7-A61E-4F05-B00B-1BAD3E4094CA}" dt="2021-01-27T13:22:15.424" v="2" actId="20577"/>
          <ac:spMkLst>
            <pc:docMk/>
            <pc:sldMk cId="389282230" sldId="678"/>
            <ac:spMk id="2" creationId="{00000000-0000-0000-0000-000000000000}"/>
          </ac:spMkLst>
        </pc:spChg>
      </pc:sldChg>
    </pc:docChg>
  </pc:docChgLst>
  <pc:docChgLst>
    <pc:chgData name="Anatoliy Kigel" userId="7432c6c4687b0a9c" providerId="LiveId" clId="{31FBE462-EADB-464C-8E13-0B847566421F}"/>
    <pc:docChg chg="modSld">
      <pc:chgData name="Anatoliy Kigel" userId="7432c6c4687b0a9c" providerId="LiveId" clId="{31FBE462-EADB-464C-8E13-0B847566421F}" dt="2021-04-28T04:55:07.206" v="14" actId="6549"/>
      <pc:docMkLst>
        <pc:docMk/>
      </pc:docMkLst>
      <pc:sldChg chg="modSp mod">
        <pc:chgData name="Anatoliy Kigel" userId="7432c6c4687b0a9c" providerId="LiveId" clId="{31FBE462-EADB-464C-8E13-0B847566421F}" dt="2021-04-28T04:52:31.856" v="11" actId="20577"/>
        <pc:sldMkLst>
          <pc:docMk/>
          <pc:sldMk cId="1243008143" sldId="653"/>
        </pc:sldMkLst>
        <pc:spChg chg="mod">
          <ac:chgData name="Anatoliy Kigel" userId="7432c6c4687b0a9c" providerId="LiveId" clId="{31FBE462-EADB-464C-8E13-0B847566421F}" dt="2021-04-28T04:52:31.856" v="11" actId="20577"/>
          <ac:spMkLst>
            <pc:docMk/>
            <pc:sldMk cId="1243008143" sldId="653"/>
            <ac:spMk id="10" creationId="{00000000-0000-0000-0000-000000000000}"/>
          </ac:spMkLst>
        </pc:spChg>
      </pc:sldChg>
      <pc:sldChg chg="modSp mod">
        <pc:chgData name="Anatoliy Kigel" userId="7432c6c4687b0a9c" providerId="LiveId" clId="{31FBE462-EADB-464C-8E13-0B847566421F}" dt="2021-04-28T04:55:07.206" v="14" actId="6549"/>
        <pc:sldMkLst>
          <pc:docMk/>
          <pc:sldMk cId="3707989975" sldId="665"/>
        </pc:sldMkLst>
        <pc:spChg chg="mod">
          <ac:chgData name="Anatoliy Kigel" userId="7432c6c4687b0a9c" providerId="LiveId" clId="{31FBE462-EADB-464C-8E13-0B847566421F}" dt="2021-04-28T04:55:07.206" v="14" actId="6549"/>
          <ac:spMkLst>
            <pc:docMk/>
            <pc:sldMk cId="3707989975" sldId="665"/>
            <ac:spMk id="11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uk-UA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522811-C5C6-42D2-A409-F8556720C93F}" type="datetimeFigureOut">
              <a:rPr lang="uk-UA" smtClean="0"/>
              <a:pPr/>
              <a:t>15.06.2021</a:t>
            </a:fld>
            <a:endParaRPr lang="uk-UA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uk-UA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uk-UA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668688-711B-4328-ACFB-54B46FA90133}" type="slidenum">
              <a:rPr lang="uk-UA" smtClean="0"/>
              <a:pPr/>
              <a:t>‹№›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0541395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uk-UA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68688-711B-4328-ACFB-54B46FA90133}" type="slidenum">
              <a:rPr lang="uk-UA" smtClean="0"/>
              <a:pPr/>
              <a:t>1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3882263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E6AC4-C3FE-4E70-88D1-136405B25267}" type="datetime1">
              <a:rPr lang="uk-UA" smtClean="0"/>
              <a:pPr/>
              <a:t>15.06.2021</a:t>
            </a:fld>
            <a:endParaRPr lang="uk-UA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85949-5AE9-41F1-B18C-DA1006B0E8CC}" type="datetime1">
              <a:rPr lang="uk-UA" smtClean="0"/>
              <a:pPr/>
              <a:t>15.06.2021</a:t>
            </a:fld>
            <a:endParaRPr lang="uk-UA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C227C-94C5-4BA1-A89C-1C7570144B22}" type="datetime1">
              <a:rPr lang="uk-UA" smtClean="0"/>
              <a:pPr/>
              <a:t>15.06.2021</a:t>
            </a:fld>
            <a:endParaRPr lang="uk-UA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2E168-B245-4D8D-8538-B29990DBF87B}" type="datetime1">
              <a:rPr lang="uk-UA" smtClean="0"/>
              <a:pPr/>
              <a:t>15.06.2021</a:t>
            </a:fld>
            <a:endParaRPr lang="uk-UA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6DAF6E-7007-4E61-B36E-794BF232B234}" type="datetime1">
              <a:rPr lang="uk-UA" smtClean="0"/>
              <a:pPr/>
              <a:t>15.06.2021</a:t>
            </a:fld>
            <a:endParaRPr lang="uk-UA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141DD-FE72-44AA-B946-B70892F1F5B7}" type="datetime1">
              <a:rPr lang="uk-UA" smtClean="0"/>
              <a:pPr/>
              <a:t>15.06.2021</a:t>
            </a:fld>
            <a:endParaRPr lang="uk-UA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4DC7C-6CC4-4D1F-A21B-A650800E0532}" type="datetime1">
              <a:rPr lang="uk-UA" smtClean="0"/>
              <a:pPr/>
              <a:t>15.06.2021</a:t>
            </a:fld>
            <a:endParaRPr lang="uk-UA" dirty="0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753FA-BE70-4E9D-A1A2-A798C2E22C2C}" type="datetime1">
              <a:rPr lang="uk-UA" smtClean="0"/>
              <a:pPr/>
              <a:t>15.06.2021</a:t>
            </a:fld>
            <a:endParaRPr lang="uk-UA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E9D1B-A194-48C6-B5A1-4C29D0F81227}" type="datetime1">
              <a:rPr lang="uk-UA" smtClean="0"/>
              <a:pPr/>
              <a:t>15.06.2021</a:t>
            </a:fld>
            <a:endParaRPr lang="uk-UA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C5B78-3AEE-4E8C-84A2-DF8B252C6B7D}" type="datetime1">
              <a:rPr lang="uk-UA" smtClean="0"/>
              <a:pPr/>
              <a:t>15.06.2021</a:t>
            </a:fld>
            <a:endParaRPr lang="uk-UA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uk-UA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6AC05-7690-4D29-B090-15CFA8055B58}" type="datetime1">
              <a:rPr lang="uk-UA" smtClean="0"/>
              <a:pPr/>
              <a:t>15.06.2021</a:t>
            </a:fld>
            <a:endParaRPr lang="uk-UA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778AB5-85A2-4D58-9351-A198925B541D}" type="datetime1">
              <a:rPr lang="uk-UA" smtClean="0"/>
              <a:pPr/>
              <a:t>15.06.2021</a:t>
            </a:fld>
            <a:endParaRPr lang="uk-UA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uk-UA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89AA22-90B4-448C-8B6B-C699140D38B9}" type="slidenum">
              <a:rPr lang="uk-UA" smtClean="0"/>
              <a:pPr/>
              <a:t>‹№›</a:t>
            </a:fld>
            <a:endParaRPr lang="uk-UA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uk-U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pages.github.com/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pages.github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ua.godaddy.com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github.com/en/github/working-with-github-pages/managing-a-custom-domain-for-your-github-pages-site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desktop.github.com/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youtu.be/M7m_3b1Jjzc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github.com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0" y="643335"/>
            <a:ext cx="12192000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+mj-lt"/>
              </a:rPr>
              <a:t>GitHub / GitHub Desktop /GitHub Pages</a:t>
            </a:r>
            <a:endParaRPr lang="uk-UA" sz="4400" b="1" dirty="0">
              <a:solidFill>
                <a:srgbClr val="FFFF00"/>
              </a:solidFill>
              <a:latin typeface="+mj-lt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-1" y="5684704"/>
            <a:ext cx="12192001" cy="58477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/>
            <a:r>
              <a:rPr lang="en-US" sz="3200" b="1" dirty="0">
                <a:solidFill>
                  <a:schemeClr val="bg1"/>
                </a:solidFill>
                <a:cs typeface="Segoe UI Semibold" panose="020B0702040204020203" pitchFamily="34" charset="0"/>
              </a:rPr>
              <a:t>ORT</a:t>
            </a:r>
            <a:r>
              <a:rPr lang="en-US" sz="3200" b="1" dirty="0">
                <a:solidFill>
                  <a:srgbClr val="FFC000"/>
                </a:solidFill>
                <a:cs typeface="Segoe UI Semibold" panose="020B0702040204020203" pitchFamily="34" charset="0"/>
              </a:rPr>
              <a:t>DNIPRO</a:t>
            </a:r>
            <a:r>
              <a:rPr lang="en-US" sz="3200" b="1" dirty="0">
                <a:solidFill>
                  <a:schemeClr val="bg1"/>
                </a:solidFill>
                <a:cs typeface="Segoe UI Semibold" panose="020B0702040204020203" pitchFamily="34" charset="0"/>
              </a:rPr>
              <a:t>.ORG</a:t>
            </a:r>
            <a:r>
              <a:rPr lang="en-US" sz="3200" b="1" dirty="0">
                <a:solidFill>
                  <a:srgbClr val="FFC000"/>
                </a:solidFill>
                <a:cs typeface="Segoe UI Semibold" panose="020B0702040204020203" pitchFamily="34" charset="0"/>
              </a:rPr>
              <a:t>/WEB</a:t>
            </a:r>
            <a:endParaRPr lang="en-US" sz="3600" b="1" dirty="0">
              <a:solidFill>
                <a:srgbClr val="FFC000"/>
              </a:solidFill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60252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b="1" dirty="0">
                <a:solidFill>
                  <a:srgbClr val="FFFF00"/>
                </a:solidFill>
              </a:rPr>
              <a:t>GitHub Pages</a:t>
            </a:r>
            <a:endParaRPr lang="uk-UA" sz="8000" b="1" dirty="0"/>
          </a:p>
        </p:txBody>
      </p:sp>
    </p:spTree>
    <p:extLst>
      <p:ext uri="{BB962C8B-B14F-4D97-AF65-F5344CB8AC3E}">
        <p14:creationId xmlns:p14="http://schemas.microsoft.com/office/powerpoint/2010/main" val="199603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Номер слайда 36"/>
          <p:cNvSpPr txBox="1">
            <a:spLocks/>
          </p:cNvSpPr>
          <p:nvPr/>
        </p:nvSpPr>
        <p:spPr>
          <a:xfrm>
            <a:off x="11130706" y="6258386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11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0" y="5805264"/>
            <a:ext cx="12192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hlinkClick r:id="rId2"/>
              </a:rPr>
              <a:t>https://pages.github.com</a:t>
            </a:r>
            <a:endParaRPr lang="ru-RU" sz="4000" b="1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0" y="332656"/>
            <a:ext cx="1219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GitHub Pages</a:t>
            </a:r>
            <a:r>
              <a:rPr lang="en-US" sz="3600" b="1" dirty="0"/>
              <a:t> </a:t>
            </a:r>
            <a:r>
              <a:rPr lang="ru-RU" sz="3600" b="1" dirty="0"/>
              <a:t>– статический</a:t>
            </a:r>
            <a:r>
              <a:rPr lang="en-US" sz="3600" b="1" dirty="0"/>
              <a:t> </a:t>
            </a:r>
            <a:r>
              <a:rPr lang="ru-RU" sz="3600" b="1" dirty="0"/>
              <a:t>хостинг от </a:t>
            </a:r>
            <a:r>
              <a:rPr lang="en-US" sz="3600" b="1" dirty="0">
                <a:solidFill>
                  <a:srgbClr val="7030A0"/>
                </a:solidFill>
              </a:rPr>
              <a:t>GitHub</a:t>
            </a:r>
            <a:endParaRPr lang="ru-RU" sz="3600" dirty="0">
              <a:solidFill>
                <a:srgbClr val="7030A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31504" y="1249596"/>
            <a:ext cx="8928992" cy="52322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ru-RU" sz="2800" dirty="0"/>
              <a:t>Хостинг доступен для каждого аккаунту на </a:t>
            </a:r>
            <a:r>
              <a:rPr lang="en-US" sz="2800" b="1" dirty="0"/>
              <a:t>GitHub</a:t>
            </a:r>
            <a:endParaRPr lang="ru-RU" sz="28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1127448" y="2188892"/>
            <a:ext cx="1014727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Если у вас аккаунт носит название, например </a:t>
            </a:r>
            <a:r>
              <a:rPr lang="en-US" sz="2400" b="1" dirty="0">
                <a:solidFill>
                  <a:srgbClr val="00B050"/>
                </a:solidFill>
              </a:rPr>
              <a:t>courses-demo-account </a:t>
            </a:r>
            <a:r>
              <a:rPr lang="ru-RU" sz="2400" dirty="0"/>
              <a:t>вам необходимо создать </a:t>
            </a:r>
            <a:r>
              <a:rPr lang="ru-RU" sz="2400" b="1" dirty="0">
                <a:solidFill>
                  <a:srgbClr val="7030A0"/>
                </a:solidFill>
              </a:rPr>
              <a:t>публичный</a:t>
            </a:r>
            <a:r>
              <a:rPr lang="ru-RU" sz="2400" dirty="0"/>
              <a:t> </a:t>
            </a:r>
            <a:r>
              <a:rPr lang="ru-RU" sz="2400" dirty="0" err="1"/>
              <a:t>репозиторий</a:t>
            </a:r>
            <a:r>
              <a:rPr lang="ru-RU" sz="2400" dirty="0"/>
              <a:t> с названием (</a:t>
            </a:r>
            <a:r>
              <a:rPr lang="ru-RU" sz="2400" i="1" dirty="0"/>
              <a:t>строго</a:t>
            </a:r>
            <a:r>
              <a:rPr lang="ru-RU" sz="2400" dirty="0"/>
              <a:t>):</a:t>
            </a:r>
            <a:r>
              <a:rPr lang="ru-RU" sz="2400" b="1" dirty="0"/>
              <a:t> </a:t>
            </a:r>
            <a:r>
              <a:rPr lang="en-US" sz="2400" b="1" dirty="0">
                <a:solidFill>
                  <a:srgbClr val="FF0000"/>
                </a:solidFill>
              </a:rPr>
              <a:t>courses-demo-account</a:t>
            </a:r>
            <a:r>
              <a:rPr lang="en-US" sz="2400" b="1" dirty="0"/>
              <a:t>.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github</a:t>
            </a:r>
            <a:r>
              <a:rPr lang="en-US" sz="2400" b="1" dirty="0"/>
              <a:t>.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io</a:t>
            </a:r>
            <a:r>
              <a:rPr lang="en-US" sz="2400" b="1" dirty="0">
                <a:solidFill>
                  <a:srgbClr val="00B050"/>
                </a:solidFill>
              </a:rPr>
              <a:t> </a:t>
            </a:r>
            <a:br>
              <a:rPr lang="ru-RU" sz="2400" b="1" dirty="0">
                <a:solidFill>
                  <a:srgbClr val="00B050"/>
                </a:solidFill>
              </a:rPr>
            </a:br>
            <a:r>
              <a:rPr lang="en-US" sz="2400" dirty="0"/>
              <a:t>(</a:t>
            </a:r>
            <a:r>
              <a:rPr lang="uk-UA" sz="2400" dirty="0" err="1"/>
              <a:t>т.е</a:t>
            </a:r>
            <a:r>
              <a:rPr lang="uk-UA" sz="2400" dirty="0"/>
              <a:t>. </a:t>
            </a:r>
            <a:r>
              <a:rPr lang="uk-UA" sz="2400" b="1" dirty="0" err="1">
                <a:solidFill>
                  <a:srgbClr val="FF0000"/>
                </a:solidFill>
              </a:rPr>
              <a:t>имя_вашего_аккаунт</a:t>
            </a:r>
            <a:r>
              <a:rPr lang="uk-UA" sz="2400" b="1" dirty="0"/>
              <a:t>.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github</a:t>
            </a:r>
            <a:r>
              <a:rPr lang="en-US" sz="2400" b="1" dirty="0"/>
              <a:t>.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io</a:t>
            </a:r>
            <a:r>
              <a:rPr lang="en-US" sz="2400" dirty="0"/>
              <a:t>) </a:t>
            </a:r>
            <a:r>
              <a:rPr lang="ru-RU" sz="2400" dirty="0"/>
              <a:t>и залить в этот </a:t>
            </a:r>
            <a:r>
              <a:rPr lang="ru-RU" sz="2400" dirty="0" err="1"/>
              <a:t>репозиторий</a:t>
            </a:r>
            <a:r>
              <a:rPr lang="ru-RU" sz="2400" dirty="0"/>
              <a:t> фалы вашего сайта. </a:t>
            </a:r>
          </a:p>
          <a:p>
            <a:endParaRPr lang="ru-RU" sz="2400" dirty="0"/>
          </a:p>
          <a:p>
            <a:r>
              <a:rPr lang="ru-RU" sz="2400" dirty="0"/>
              <a:t>Уже через пару минут ваш сайт будет доступен по адресу:</a:t>
            </a:r>
            <a:br>
              <a:rPr lang="ru-RU" sz="2400" dirty="0"/>
            </a:br>
            <a:r>
              <a:rPr lang="en-US" sz="2400" b="1" dirty="0">
                <a:solidFill>
                  <a:srgbClr val="00B0F0"/>
                </a:solidFill>
              </a:rPr>
              <a:t>https://</a:t>
            </a:r>
            <a:r>
              <a:rPr lang="en-US" sz="2400" b="1" dirty="0">
                <a:solidFill>
                  <a:srgbClr val="FF0000"/>
                </a:solidFill>
              </a:rPr>
              <a:t>courses-demo-account</a:t>
            </a:r>
            <a:r>
              <a:rPr lang="en-US" sz="2400" b="1" dirty="0"/>
              <a:t>.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github</a:t>
            </a:r>
            <a:r>
              <a:rPr lang="en-US" sz="2400" b="1" dirty="0"/>
              <a:t>.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io </a:t>
            </a:r>
            <a:br>
              <a:rPr lang="ru-RU" sz="2400" b="1" dirty="0">
                <a:solidFill>
                  <a:schemeClr val="accent6">
                    <a:lumMod val="75000"/>
                  </a:schemeClr>
                </a:solidFill>
              </a:rPr>
            </a:br>
            <a:r>
              <a:rPr lang="ru-RU" sz="2400" dirty="0"/>
              <a:t>Если у вас есть </a:t>
            </a:r>
            <a:r>
              <a:rPr lang="ru-RU" sz="2400" b="1" dirty="0"/>
              <a:t>доменное имя </a:t>
            </a:r>
            <a:r>
              <a:rPr lang="ru-RU" sz="2400" dirty="0"/>
              <a:t>его можно связать с этим сайтом.</a:t>
            </a:r>
            <a:endParaRPr lang="ru-RU" sz="2400" b="1" dirty="0"/>
          </a:p>
        </p:txBody>
      </p:sp>
    </p:spTree>
    <p:extLst>
      <p:ext uri="{BB962C8B-B14F-4D97-AF65-F5344CB8AC3E}">
        <p14:creationId xmlns:p14="http://schemas.microsoft.com/office/powerpoint/2010/main" val="36089180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Номер слайда 36"/>
          <p:cNvSpPr txBox="1">
            <a:spLocks/>
          </p:cNvSpPr>
          <p:nvPr/>
        </p:nvSpPr>
        <p:spPr>
          <a:xfrm>
            <a:off x="11130706" y="6258386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12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0" y="5745450"/>
            <a:ext cx="12192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hlinkClick r:id="rId2"/>
              </a:rPr>
              <a:t>https://pages.github.com</a:t>
            </a:r>
            <a:endParaRPr lang="ru-RU" sz="4000" b="1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0" y="332656"/>
            <a:ext cx="1219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GitHub Pages</a:t>
            </a:r>
            <a:r>
              <a:rPr lang="en-US" sz="3600" b="1" dirty="0"/>
              <a:t> </a:t>
            </a:r>
            <a:r>
              <a:rPr lang="ru-RU" sz="3600" b="1" dirty="0"/>
              <a:t>– статический</a:t>
            </a:r>
            <a:r>
              <a:rPr lang="en-US" sz="3600" b="1" dirty="0"/>
              <a:t> </a:t>
            </a:r>
            <a:r>
              <a:rPr lang="ru-RU" sz="3600" b="1" dirty="0"/>
              <a:t>хостинг от </a:t>
            </a:r>
            <a:r>
              <a:rPr lang="en-US" sz="3600" b="1" dirty="0">
                <a:solidFill>
                  <a:srgbClr val="7030A0"/>
                </a:solidFill>
              </a:rPr>
              <a:t>GitHub</a:t>
            </a:r>
            <a:endParaRPr lang="ru-RU" sz="3600" dirty="0">
              <a:solidFill>
                <a:srgbClr val="7030A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1249596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/>
              <a:t>Хостинг доступен для каждого аккаунту на </a:t>
            </a:r>
            <a:r>
              <a:rPr lang="en-US" sz="2800" b="1" dirty="0"/>
              <a:t>GitHub</a:t>
            </a:r>
            <a:endParaRPr lang="ru-RU" sz="2800" b="1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360" y="2286356"/>
            <a:ext cx="3108816" cy="288721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9736" y="2285752"/>
            <a:ext cx="8215565" cy="288781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669514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6000" b="1" dirty="0"/>
              <a:t>Будет полезным</a:t>
            </a:r>
            <a:endParaRPr lang="uk-UA" sz="6000" b="1" dirty="0"/>
          </a:p>
        </p:txBody>
      </p:sp>
    </p:spTree>
    <p:extLst>
      <p:ext uri="{BB962C8B-B14F-4D97-AF65-F5344CB8AC3E}">
        <p14:creationId xmlns:p14="http://schemas.microsoft.com/office/powerpoint/2010/main" val="18276380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/>
          <a:srcRect b="30815"/>
          <a:stretch/>
        </p:blipFill>
        <p:spPr>
          <a:xfrm>
            <a:off x="0" y="1"/>
            <a:ext cx="12183073" cy="4365103"/>
          </a:xfrm>
          <a:prstGeom prst="rect">
            <a:avLst/>
          </a:prstGeom>
        </p:spPr>
      </p:pic>
      <p:sp>
        <p:nvSpPr>
          <p:cNvPr id="7" name="Прямоугольник 6"/>
          <p:cNvSpPr/>
          <p:nvPr/>
        </p:nvSpPr>
        <p:spPr>
          <a:xfrm>
            <a:off x="0" y="4437112"/>
            <a:ext cx="1218307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4800" b="1" dirty="0">
                <a:hlinkClick r:id="rId3"/>
              </a:rPr>
              <a:t>https://ua.godaddy.com/</a:t>
            </a:r>
            <a:endParaRPr lang="ru-RU" sz="48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-1" y="5517232"/>
            <a:ext cx="121830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i="1" dirty="0"/>
              <a:t>Крупнейший в мире регистратор доменных имён</a:t>
            </a:r>
          </a:p>
        </p:txBody>
      </p:sp>
    </p:spTree>
    <p:extLst>
      <p:ext uri="{BB962C8B-B14F-4D97-AF65-F5344CB8AC3E}">
        <p14:creationId xmlns:p14="http://schemas.microsoft.com/office/powerpoint/2010/main" val="41278921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/>
        </p:nvSpPr>
        <p:spPr>
          <a:xfrm>
            <a:off x="1991544" y="4274896"/>
            <a:ext cx="820891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hlinkClick r:id="rId2"/>
              </a:rPr>
              <a:t>https://docs.github.com/en/github/working-with-github-pages/managing-a-custom-domain-for-your-github-pages-site</a:t>
            </a:r>
            <a:endParaRPr lang="ru-RU" sz="24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4464" y="5373216"/>
            <a:ext cx="121830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i="1" dirty="0"/>
              <a:t>Эти данные необходимы для настройки доменного имени </a:t>
            </a:r>
            <a:br>
              <a:rPr lang="en-US" sz="2400" i="1" dirty="0"/>
            </a:br>
            <a:r>
              <a:rPr lang="ru-RU" sz="2400" i="1" dirty="0"/>
              <a:t>которое «указывает» на сайт размещенный на </a:t>
            </a:r>
            <a:r>
              <a:rPr lang="en-US" sz="2400" b="1" i="1" dirty="0"/>
              <a:t>GitHub Pages</a:t>
            </a:r>
            <a:r>
              <a:rPr lang="en-US" sz="2400" i="1" dirty="0"/>
              <a:t>.</a:t>
            </a:r>
            <a:endParaRPr lang="ru-RU" sz="2400" i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5148775-B726-430E-8BE4-BDFE4D557069}"/>
              </a:ext>
            </a:extLst>
          </p:cNvPr>
          <p:cNvSpPr txBox="1"/>
          <p:nvPr/>
        </p:nvSpPr>
        <p:spPr>
          <a:xfrm>
            <a:off x="0" y="332656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DNS</a:t>
            </a:r>
            <a:r>
              <a:rPr lang="ru-RU" sz="3600" b="1" dirty="0"/>
              <a:t> А-записи хостинга </a:t>
            </a:r>
            <a:r>
              <a:rPr lang="en-US" sz="3600" b="1" dirty="0"/>
              <a:t>GitHub Pages</a:t>
            </a:r>
            <a:endParaRPr lang="uk-UA" sz="36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B91D0D-B896-44F5-8FA1-31228FEBE90F}"/>
              </a:ext>
            </a:extLst>
          </p:cNvPr>
          <p:cNvSpPr txBox="1"/>
          <p:nvPr/>
        </p:nvSpPr>
        <p:spPr>
          <a:xfrm>
            <a:off x="0" y="1484784"/>
            <a:ext cx="121920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uk-UA" sz="3600" b="1" dirty="0"/>
              <a:t>185.199.108.153</a:t>
            </a:r>
          </a:p>
          <a:p>
            <a:pPr algn="ctr"/>
            <a:r>
              <a:rPr lang="uk-UA" sz="3600" b="1" dirty="0"/>
              <a:t>185.199.109.153</a:t>
            </a:r>
          </a:p>
          <a:p>
            <a:pPr algn="ctr"/>
            <a:r>
              <a:rPr lang="uk-UA" sz="3600" b="1" dirty="0"/>
              <a:t>185.199.110.153</a:t>
            </a:r>
          </a:p>
          <a:p>
            <a:pPr algn="ctr"/>
            <a:r>
              <a:rPr lang="uk-UA" sz="3600" b="1" dirty="0"/>
              <a:t>185.199.111.153</a:t>
            </a:r>
          </a:p>
        </p:txBody>
      </p:sp>
    </p:spTree>
    <p:extLst>
      <p:ext uri="{BB962C8B-B14F-4D97-AF65-F5344CB8AC3E}">
        <p14:creationId xmlns:p14="http://schemas.microsoft.com/office/powerpoint/2010/main" val="33403201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6000" b="1" dirty="0"/>
              <a:t>Домашнее задание</a:t>
            </a:r>
            <a:endParaRPr lang="uk-UA" sz="6000" b="1" dirty="0"/>
          </a:p>
        </p:txBody>
      </p:sp>
    </p:spTree>
    <p:extLst>
      <p:ext uri="{BB962C8B-B14F-4D97-AF65-F5344CB8AC3E}">
        <p14:creationId xmlns:p14="http://schemas.microsoft.com/office/powerpoint/2010/main" val="30975749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0" y="620688"/>
            <a:ext cx="12192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6600" b="1" dirty="0"/>
              <a:t>Новые ДЗ на </a:t>
            </a:r>
            <a:r>
              <a:rPr lang="en-US" sz="6600" b="1" dirty="0"/>
              <a:t>GitHub</a:t>
            </a:r>
            <a:endParaRPr lang="uk-UA" sz="6600" b="1" dirty="0"/>
          </a:p>
        </p:txBody>
      </p:sp>
      <p:pic>
        <p:nvPicPr>
          <p:cNvPr id="1026" name="Picture 2" descr="https://neocities.org/img/welcomingca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448" y="2736304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Стрелка вправо 1"/>
          <p:cNvSpPr/>
          <p:nvPr/>
        </p:nvSpPr>
        <p:spPr>
          <a:xfrm>
            <a:off x="4871864" y="3348372"/>
            <a:ext cx="1872208" cy="1368152"/>
          </a:xfrm>
          <a:prstGeom prst="rightArrow">
            <a:avLst/>
          </a:prstGeom>
          <a:noFill/>
          <a:ln w="76200"/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7030A0"/>
              </a:soli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9331" y="2547664"/>
            <a:ext cx="3572413" cy="296956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086F909-5FFF-4C21-A332-AA5F99FF1D61}"/>
              </a:ext>
            </a:extLst>
          </p:cNvPr>
          <p:cNvSpPr txBox="1"/>
          <p:nvPr/>
        </p:nvSpPr>
        <p:spPr>
          <a:xfrm>
            <a:off x="4579559" y="6006479"/>
            <a:ext cx="30328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/>
              <a:t>В виде репозиториев</a:t>
            </a:r>
            <a:endParaRPr lang="uk-UA" sz="2400" b="1" dirty="0"/>
          </a:p>
        </p:txBody>
      </p:sp>
    </p:spTree>
    <p:extLst>
      <p:ext uri="{BB962C8B-B14F-4D97-AF65-F5344CB8AC3E}">
        <p14:creationId xmlns:p14="http://schemas.microsoft.com/office/powerpoint/2010/main" val="12430081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007768" y="609329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uk-UA" dirty="0"/>
          </a:p>
        </p:txBody>
      </p:sp>
      <p:pic>
        <p:nvPicPr>
          <p:cNvPr id="10242" name="Picture 2" descr="https://raw.githubusercontent.com/lewagon/fullstack-images/master/frontend/profile-example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2" t="13290" r="3301" b="1939"/>
          <a:stretch/>
        </p:blipFill>
        <p:spPr bwMode="auto">
          <a:xfrm>
            <a:off x="791370" y="1716844"/>
            <a:ext cx="6802257" cy="358749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" y="529516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/>
              <a:t>FlexBox</a:t>
            </a:r>
            <a:r>
              <a:rPr lang="en-US" sz="2800" b="1" dirty="0"/>
              <a:t> </a:t>
            </a:r>
            <a:r>
              <a:rPr lang="ru-RU" sz="2800" b="1" dirty="0"/>
              <a:t>вам в помощь…</a:t>
            </a:r>
            <a:r>
              <a:rPr lang="en-US" sz="2800" b="1" dirty="0"/>
              <a:t> </a:t>
            </a:r>
            <a:r>
              <a:rPr lang="ru-RU" sz="2800" b="1" dirty="0"/>
              <a:t>при создании этого компонента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57122E-4F47-49F7-9B06-8C757124C19A}"/>
              </a:ext>
            </a:extLst>
          </p:cNvPr>
          <p:cNvSpPr txBox="1"/>
          <p:nvPr/>
        </p:nvSpPr>
        <p:spPr>
          <a:xfrm>
            <a:off x="8112224" y="1997839"/>
            <a:ext cx="316835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/>
              <a:t>Теперь </a:t>
            </a:r>
            <a:r>
              <a:rPr lang="ru-RU" sz="2000" b="1" dirty="0"/>
              <a:t>домашние задания </a:t>
            </a:r>
            <a:r>
              <a:rPr lang="ru-RU" sz="2000" dirty="0"/>
              <a:t>выкладываем в виде </a:t>
            </a:r>
            <a:r>
              <a:rPr lang="ru-RU" sz="2000" b="1" dirty="0"/>
              <a:t>отдельных репозиториев</a:t>
            </a:r>
            <a:r>
              <a:rPr lang="en-US" sz="2000" b="1" dirty="0"/>
              <a:t> </a:t>
            </a:r>
            <a:r>
              <a:rPr lang="ru-RU" sz="2000" dirty="0"/>
              <a:t>на </a:t>
            </a:r>
            <a:r>
              <a:rPr lang="en-US" sz="2000" b="1" dirty="0"/>
              <a:t>GitHub</a:t>
            </a:r>
            <a:r>
              <a:rPr lang="ru-RU" sz="2000" dirty="0"/>
              <a:t>. </a:t>
            </a:r>
          </a:p>
          <a:p>
            <a:endParaRPr lang="ru-RU" sz="2000" dirty="0"/>
          </a:p>
          <a:p>
            <a:r>
              <a:rPr lang="ru-RU" sz="2000" dirty="0"/>
              <a:t>По желанию, вы можете дублировать домашние задания на </a:t>
            </a:r>
            <a:r>
              <a:rPr lang="ru-RU" sz="2000" b="1" dirty="0"/>
              <a:t>хостинг</a:t>
            </a:r>
            <a:r>
              <a:rPr lang="ru-RU" sz="2000" dirty="0"/>
              <a:t> </a:t>
            </a:r>
            <a:r>
              <a:rPr lang="en-US" sz="2000" b="1" dirty="0"/>
              <a:t>GitHub Pages</a:t>
            </a:r>
            <a:r>
              <a:rPr lang="en-US" sz="2000" dirty="0"/>
              <a:t>.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33773296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6600" b="1" dirty="0"/>
              <a:t>К следующему</a:t>
            </a:r>
            <a:br>
              <a:rPr lang="ru-RU" sz="6600" b="1" dirty="0"/>
            </a:br>
            <a:r>
              <a:rPr lang="ru-RU" sz="6600" b="1" dirty="0"/>
              <a:t> занятию…</a:t>
            </a:r>
            <a:endParaRPr lang="uk-UA" sz="6600" b="1" dirty="0"/>
          </a:p>
        </p:txBody>
      </p:sp>
    </p:spTree>
    <p:extLst>
      <p:ext uri="{BB962C8B-B14F-4D97-AF65-F5344CB8AC3E}">
        <p14:creationId xmlns:p14="http://schemas.microsoft.com/office/powerpoint/2010/main" val="12032434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36"/>
          <p:cNvSpPr txBox="1">
            <a:spLocks/>
          </p:cNvSpPr>
          <p:nvPr/>
        </p:nvSpPr>
        <p:spPr>
          <a:xfrm>
            <a:off x="11352584" y="6237312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2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0" y="332656"/>
            <a:ext cx="12192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dirty="0"/>
              <a:t>Git / GitHub Desktop</a:t>
            </a:r>
            <a:endParaRPr lang="ru-RU" sz="4800" i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0" y="5877272"/>
            <a:ext cx="1219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hlinkClick r:id="rId2"/>
              </a:rPr>
              <a:t>https://desktop.github.com/</a:t>
            </a:r>
            <a:endParaRPr lang="ru-RU" sz="3600" b="1" dirty="0"/>
          </a:p>
        </p:txBody>
      </p:sp>
      <p:pic>
        <p:nvPicPr>
          <p:cNvPr id="1026" name="Picture 2" descr="Screenshot of GitHub Desktop running on Windows">
            <a:extLst>
              <a:ext uri="{FF2B5EF4-FFF2-40B4-BE49-F238E27FC236}">
                <a16:creationId xmlns:a16="http://schemas.microsoft.com/office/drawing/2014/main" id="{C0F0A467-9B72-4D7D-BDB8-B0BDA5A847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3632" y="1247138"/>
            <a:ext cx="6356077" cy="43695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63907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36"/>
          <p:cNvSpPr txBox="1">
            <a:spLocks/>
          </p:cNvSpPr>
          <p:nvPr/>
        </p:nvSpPr>
        <p:spPr>
          <a:xfrm>
            <a:off x="11352584" y="6237312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20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0" y="548680"/>
            <a:ext cx="12192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dirty="0"/>
              <a:t>CSS Grid </a:t>
            </a:r>
            <a:r>
              <a:rPr lang="ru-RU" sz="4000" b="1" dirty="0"/>
              <a:t>–</a:t>
            </a:r>
            <a:r>
              <a:rPr lang="en-US" sz="4000" b="1" dirty="0"/>
              <a:t> </a:t>
            </a:r>
            <a:r>
              <a:rPr lang="ru-RU" sz="4000" b="1" dirty="0"/>
              <a:t>создание сложных макетов страниц</a:t>
            </a:r>
            <a:endParaRPr lang="ru-RU" sz="4000" i="1" dirty="0"/>
          </a:p>
        </p:txBody>
      </p:sp>
      <p:sp>
        <p:nvSpPr>
          <p:cNvPr id="10" name="TextBox 9"/>
          <p:cNvSpPr txBox="1"/>
          <p:nvPr/>
        </p:nvSpPr>
        <p:spPr>
          <a:xfrm>
            <a:off x="8040216" y="1962300"/>
            <a:ext cx="316835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>
                <a:solidFill>
                  <a:srgbClr val="7030A0"/>
                </a:solidFill>
              </a:rPr>
              <a:t>Предварительные знания – лучший помощник</a:t>
            </a:r>
            <a:r>
              <a:rPr lang="ru-RU" sz="2400" dirty="0"/>
              <a:t> в обучении, поэтому к следующему занятию жду, что </a:t>
            </a:r>
            <a:r>
              <a:rPr lang="ru-RU" sz="2400" b="1" dirty="0">
                <a:solidFill>
                  <a:srgbClr val="00B050"/>
                </a:solidFill>
              </a:rPr>
              <a:t>посмотрите небольшой ролик о технологии </a:t>
            </a:r>
            <a:r>
              <a:rPr lang="en-US" sz="2400" b="1" dirty="0">
                <a:solidFill>
                  <a:srgbClr val="00B050"/>
                </a:solidFill>
              </a:rPr>
              <a:t>CSS Grid</a:t>
            </a:r>
            <a:r>
              <a:rPr lang="ru-RU" sz="2400" b="1" dirty="0">
                <a:solidFill>
                  <a:srgbClr val="00B050"/>
                </a:solidFill>
              </a:rPr>
              <a:t>.</a:t>
            </a:r>
            <a:endParaRPr lang="uk-UA" sz="2400" dirty="0">
              <a:solidFill>
                <a:srgbClr val="00B050"/>
              </a:solidFill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-24680" y="5858108"/>
            <a:ext cx="12192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hlinkClick r:id="rId2"/>
              </a:rPr>
              <a:t>https://youtu.be/M7m_3b1Jjzc</a:t>
            </a:r>
            <a:endParaRPr lang="uk-UA" sz="2800" b="1" dirty="0"/>
          </a:p>
        </p:txBody>
      </p:sp>
      <p:pic>
        <p:nvPicPr>
          <p:cNvPr id="1026" name="Picture 2" descr="Ð ÐµÐ·ÑÐ»ÑÑÐ°Ñ Ð¿Ð¾ÑÑÐºÑ Ð·Ð¾Ð±ÑÐ°Ð¶ÐµÐ½Ñ Ð·Ð° Ð·Ð°Ð¿Ð¸ÑÐ¾Ð¼ &quot;css grid layout&quot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1544" y="1681698"/>
            <a:ext cx="5544616" cy="369641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79899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36"/>
          <p:cNvSpPr txBox="1">
            <a:spLocks/>
          </p:cNvSpPr>
          <p:nvPr/>
        </p:nvSpPr>
        <p:spPr>
          <a:xfrm>
            <a:off x="11352584" y="6237312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3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0" y="5589240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b="1" dirty="0">
                <a:hlinkClick r:id="rId2"/>
              </a:rPr>
              <a:t>https://github.com/</a:t>
            </a:r>
            <a:endParaRPr lang="uk-UA" sz="4400" b="1" dirty="0"/>
          </a:p>
        </p:txBody>
      </p:sp>
      <p:pic>
        <p:nvPicPr>
          <p:cNvPr id="2050" name="Picture 2" descr="http://pngimg.com/uploads/github/github_PNG1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169" y="1340768"/>
            <a:ext cx="10161662" cy="4108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Прямоугольник 5"/>
          <p:cNvSpPr/>
          <p:nvPr/>
        </p:nvSpPr>
        <p:spPr>
          <a:xfrm>
            <a:off x="0" y="332656"/>
            <a:ext cx="12192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4000" b="1" dirty="0"/>
              <a:t>Хранилище </a:t>
            </a:r>
            <a:r>
              <a:rPr lang="ru-RU" sz="4000" b="1" dirty="0" err="1"/>
              <a:t>репозиториев</a:t>
            </a:r>
            <a:r>
              <a:rPr lang="ru-RU" sz="4000" b="1" dirty="0"/>
              <a:t> управляемых </a:t>
            </a:r>
            <a:r>
              <a:rPr lang="en-US" sz="4000" b="1" dirty="0" err="1"/>
              <a:t>Git</a:t>
            </a:r>
            <a:r>
              <a:rPr lang="en-US" sz="4000" b="1" dirty="0"/>
              <a:t>’</a:t>
            </a:r>
            <a:r>
              <a:rPr lang="ru-RU" sz="4000" b="1" dirty="0"/>
              <a:t>ом</a:t>
            </a:r>
            <a:endParaRPr lang="ru-RU" sz="4800" i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99328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6000" b="1" dirty="0"/>
              <a:t>Наш план действий</a:t>
            </a:r>
            <a:endParaRPr lang="uk-UA" sz="6000" b="1" dirty="0"/>
          </a:p>
        </p:txBody>
      </p:sp>
    </p:spTree>
    <p:extLst>
      <p:ext uri="{BB962C8B-B14F-4D97-AF65-F5344CB8AC3E}">
        <p14:creationId xmlns:p14="http://schemas.microsoft.com/office/powerpoint/2010/main" val="5162528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Номер слайда 36"/>
          <p:cNvSpPr txBox="1">
            <a:spLocks/>
          </p:cNvSpPr>
          <p:nvPr/>
        </p:nvSpPr>
        <p:spPr>
          <a:xfrm>
            <a:off x="11130706" y="6258386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5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0" y="2551837"/>
            <a:ext cx="121920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400" b="1" dirty="0"/>
              <a:t>1</a:t>
            </a:r>
            <a:r>
              <a:rPr lang="ru-RU" sz="5400" b="1" dirty="0"/>
              <a:t>. Выгрузка существующего </a:t>
            </a:r>
            <a:r>
              <a:rPr lang="ru-RU" sz="5400" b="1" dirty="0" err="1"/>
              <a:t>репозитория</a:t>
            </a:r>
            <a:r>
              <a:rPr lang="ru-RU" sz="5400" b="1" dirty="0"/>
              <a:t> на </a:t>
            </a:r>
            <a:r>
              <a:rPr lang="en-US" sz="5400" b="1" dirty="0"/>
              <a:t>GitHub</a:t>
            </a:r>
            <a:endParaRPr lang="uk-UA" sz="5400" b="1" dirty="0"/>
          </a:p>
        </p:txBody>
      </p:sp>
    </p:spTree>
    <p:extLst>
      <p:ext uri="{BB962C8B-B14F-4D97-AF65-F5344CB8AC3E}">
        <p14:creationId xmlns:p14="http://schemas.microsoft.com/office/powerpoint/2010/main" val="3892822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Номер слайда 36"/>
          <p:cNvSpPr txBox="1">
            <a:spLocks/>
          </p:cNvSpPr>
          <p:nvPr/>
        </p:nvSpPr>
        <p:spPr>
          <a:xfrm>
            <a:off x="11130706" y="6258386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6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0" y="2551837"/>
            <a:ext cx="12192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400" b="1" dirty="0"/>
              <a:t>2</a:t>
            </a:r>
            <a:r>
              <a:rPr lang="ru-RU" sz="5400" b="1" dirty="0"/>
              <a:t>. Управление репозиторием</a:t>
            </a:r>
            <a:endParaRPr lang="uk-UA" sz="5400" b="1" dirty="0"/>
          </a:p>
        </p:txBody>
      </p:sp>
    </p:spTree>
    <p:extLst>
      <p:ext uri="{BB962C8B-B14F-4D97-AF65-F5344CB8AC3E}">
        <p14:creationId xmlns:p14="http://schemas.microsoft.com/office/powerpoint/2010/main" val="42086825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Номер слайда 36"/>
          <p:cNvSpPr txBox="1">
            <a:spLocks/>
          </p:cNvSpPr>
          <p:nvPr/>
        </p:nvSpPr>
        <p:spPr>
          <a:xfrm>
            <a:off x="11130706" y="6258386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7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0" y="2551837"/>
            <a:ext cx="121920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400" b="1" dirty="0"/>
              <a:t>3</a:t>
            </a:r>
            <a:r>
              <a:rPr lang="ru-RU" sz="5400" b="1" dirty="0"/>
              <a:t>. Обновление </a:t>
            </a:r>
            <a:r>
              <a:rPr lang="ru-RU" sz="5400" b="1" dirty="0" err="1"/>
              <a:t>репозиториев</a:t>
            </a:r>
            <a:r>
              <a:rPr lang="ru-RU" sz="5400" b="1" dirty="0"/>
              <a:t> (локальное и на </a:t>
            </a:r>
            <a:r>
              <a:rPr lang="en-US" sz="5400" b="1" dirty="0"/>
              <a:t>GitHub</a:t>
            </a:r>
            <a:r>
              <a:rPr lang="ru-RU" sz="5400" b="1" dirty="0"/>
              <a:t>)</a:t>
            </a:r>
            <a:endParaRPr lang="uk-UA" sz="5400" b="1" dirty="0"/>
          </a:p>
        </p:txBody>
      </p:sp>
    </p:spTree>
    <p:extLst>
      <p:ext uri="{BB962C8B-B14F-4D97-AF65-F5344CB8AC3E}">
        <p14:creationId xmlns:p14="http://schemas.microsoft.com/office/powerpoint/2010/main" val="35361866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Номер слайда 36"/>
          <p:cNvSpPr txBox="1">
            <a:spLocks/>
          </p:cNvSpPr>
          <p:nvPr/>
        </p:nvSpPr>
        <p:spPr>
          <a:xfrm>
            <a:off x="11130706" y="6258386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8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0" y="2136339"/>
            <a:ext cx="121920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5400" b="1" dirty="0"/>
              <a:t>4. Клонирование </a:t>
            </a:r>
            <a:br>
              <a:rPr lang="ru-RU" sz="5400" b="1" dirty="0"/>
            </a:br>
            <a:r>
              <a:rPr lang="ru-RU" sz="5400" b="1" dirty="0"/>
              <a:t>существующего (своего)</a:t>
            </a:r>
            <a:br>
              <a:rPr lang="ru-RU" sz="5400" b="1" dirty="0"/>
            </a:br>
            <a:r>
              <a:rPr lang="ru-RU" sz="5400" b="1" dirty="0"/>
              <a:t> </a:t>
            </a:r>
            <a:r>
              <a:rPr lang="ru-RU" sz="5400" b="1" dirty="0" err="1"/>
              <a:t>репозитория</a:t>
            </a:r>
            <a:endParaRPr lang="uk-UA" sz="5400" b="1" dirty="0"/>
          </a:p>
        </p:txBody>
      </p:sp>
    </p:spTree>
    <p:extLst>
      <p:ext uri="{BB962C8B-B14F-4D97-AF65-F5344CB8AC3E}">
        <p14:creationId xmlns:p14="http://schemas.microsoft.com/office/powerpoint/2010/main" val="25109770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Номер слайда 36"/>
          <p:cNvSpPr txBox="1">
            <a:spLocks/>
          </p:cNvSpPr>
          <p:nvPr/>
        </p:nvSpPr>
        <p:spPr>
          <a:xfrm>
            <a:off x="11130706" y="6258386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9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0" y="1556792"/>
            <a:ext cx="121920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5400" b="1" dirty="0"/>
              <a:t>5. Клонирование </a:t>
            </a:r>
            <a:br>
              <a:rPr lang="ru-RU" sz="5400" b="1" dirty="0"/>
            </a:br>
            <a:r>
              <a:rPr lang="ru-RU" sz="5400" b="1" dirty="0"/>
              <a:t>стороннего (чужого) </a:t>
            </a:r>
            <a:br>
              <a:rPr lang="ru-RU" sz="5400" b="1" dirty="0"/>
            </a:br>
            <a:r>
              <a:rPr lang="ru-RU" sz="5400" b="1" dirty="0" err="1"/>
              <a:t>репозитория</a:t>
            </a:r>
            <a:endParaRPr lang="uk-UA" sz="5400" b="1" dirty="0"/>
          </a:p>
        </p:txBody>
      </p:sp>
    </p:spTree>
    <p:extLst>
      <p:ext uri="{BB962C8B-B14F-4D97-AF65-F5344CB8AC3E}">
        <p14:creationId xmlns:p14="http://schemas.microsoft.com/office/powerpoint/2010/main" val="3521645961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6825</TotalTime>
  <Words>363</Words>
  <Application>Microsoft Office PowerPoint</Application>
  <PresentationFormat>Широкий екран</PresentationFormat>
  <Paragraphs>54</Paragraphs>
  <Slides>20</Slides>
  <Notes>1</Notes>
  <HiddenSlides>0</HiddenSlides>
  <MMClips>0</MMClips>
  <ScaleCrop>false</ScaleCrop>
  <HeadingPairs>
    <vt:vector size="6" baseType="variant">
      <vt:variant>
        <vt:lpstr>Використані шрифти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слайдів</vt:lpstr>
      </vt:variant>
      <vt:variant>
        <vt:i4>20</vt:i4>
      </vt:variant>
    </vt:vector>
  </HeadingPairs>
  <TitlesOfParts>
    <vt:vector size="23" baseType="lpstr">
      <vt:lpstr>Arial</vt:lpstr>
      <vt:lpstr>Calibri</vt:lpstr>
      <vt:lpstr>Тема Office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Вступление</dc:title>
  <dc:creator>user</dc:creator>
  <cp:lastModifiedBy>Anatoliy Kigel</cp:lastModifiedBy>
  <cp:revision>920</cp:revision>
  <dcterms:created xsi:type="dcterms:W3CDTF">2014-11-20T09:08:59Z</dcterms:created>
  <dcterms:modified xsi:type="dcterms:W3CDTF">2021-06-15T06:17:59Z</dcterms:modified>
</cp:coreProperties>
</file>